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6"/>
  </p:notesMasterIdLst>
  <p:handoutMasterIdLst>
    <p:handoutMasterId r:id="rId17"/>
  </p:handoutMasterIdLst>
  <p:sldIdLst>
    <p:sldId id="312" r:id="rId5"/>
    <p:sldId id="304" r:id="rId6"/>
    <p:sldId id="307" r:id="rId7"/>
    <p:sldId id="281" r:id="rId8"/>
    <p:sldId id="323" r:id="rId9"/>
    <p:sldId id="282" r:id="rId10"/>
    <p:sldId id="324" r:id="rId11"/>
    <p:sldId id="314" r:id="rId12"/>
    <p:sldId id="315" r:id="rId13"/>
    <p:sldId id="317" r:id="rId14"/>
    <p:sldId id="297" r:id="rId1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>
      <p:cViewPr varScale="1">
        <p:scale>
          <a:sx n="78" d="100"/>
          <a:sy n="78" d="100"/>
        </p:scale>
        <p:origin x="878" y="7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sz="4800" dirty="0"/>
              <a:t>COFFEE SITE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Presented by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Mrigakshy</a:t>
            </a:r>
            <a:r>
              <a:rPr lang="en-US" sz="2000" dirty="0"/>
              <a:t> </a:t>
            </a:r>
            <a:r>
              <a:rPr lang="en-US" sz="2000" dirty="0" err="1"/>
              <a:t>kalita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148" y="727588"/>
            <a:ext cx="4945626" cy="619431"/>
          </a:xfrm>
        </p:spPr>
        <p:txBody>
          <a:bodyPr/>
          <a:lstStyle/>
          <a:p>
            <a:r>
              <a:rPr lang="en-US" dirty="0"/>
              <a:t>Future scopes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818968"/>
            <a:ext cx="6583680" cy="422301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Future developments for our Coffee Website could include:    - Integrating online ordering and payment systems using advanced JavaScript.   </a:t>
            </a:r>
          </a:p>
          <a:p>
            <a:r>
              <a:rPr lang="en-US" dirty="0"/>
              <a:t>- Adding more features for customer engagement, such as forums or social media integration.</a:t>
            </a:r>
          </a:p>
          <a:p>
            <a:r>
              <a:rPr lang="en-US" dirty="0"/>
              <a:t>- Expanding product offerings to include related items, such as coffee-making equipment.</a:t>
            </a:r>
          </a:p>
          <a:p>
            <a:r>
              <a:rPr lang="en-US" b="1" dirty="0"/>
              <a:t>Explanation</a:t>
            </a:r>
            <a:r>
              <a:rPr lang="en-US" dirty="0"/>
              <a:t>: "We envision a future where our website continues to evolve and grow, offering new features and opportunities for customers to engage with our coffee shop."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4309" y="849782"/>
            <a:ext cx="4306529" cy="272770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4309" y="3813606"/>
            <a:ext cx="3365092" cy="2234642"/>
          </a:xfrm>
        </p:spPr>
        <p:txBody>
          <a:bodyPr/>
          <a:lstStyle/>
          <a:p>
            <a:r>
              <a:rPr lang="en-US" dirty="0"/>
              <a:t>Student name – </a:t>
            </a:r>
            <a:r>
              <a:rPr lang="en-US" b="1" dirty="0"/>
              <a:t>MRIGAKSHY KALITA</a:t>
            </a:r>
          </a:p>
          <a:p>
            <a:r>
              <a:rPr lang="en-US" dirty="0"/>
              <a:t>Batch code </a:t>
            </a:r>
            <a:r>
              <a:rPr lang="en-US" b="1" dirty="0"/>
              <a:t>–</a:t>
            </a:r>
          </a:p>
          <a:p>
            <a:r>
              <a:rPr lang="en-US" b="1" dirty="0"/>
              <a:t>Wj6f2mb (JULY)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Working</a:t>
            </a:r>
          </a:p>
          <a:p>
            <a:r>
              <a:rPr lang="en-US" dirty="0"/>
              <a:t>Uses</a:t>
            </a:r>
          </a:p>
          <a:p>
            <a:r>
              <a:rPr lang="en-US" dirty="0"/>
              <a:t>Advantages &amp; Disadvantages </a:t>
            </a:r>
          </a:p>
          <a:p>
            <a:r>
              <a:rPr lang="en-US" dirty="0"/>
              <a:t>Future scopes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DD756-CD2D-2C8D-B089-1599FFE7E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b="1" dirty="0"/>
              <a:t> "Welcome to our Coffee Website project! This project aims to create an online platform for coffee enthusiasts to explore and purchase various coffee products.“</a:t>
            </a:r>
          </a:p>
          <a:p>
            <a:endParaRPr lang="en-US" sz="1800" b="1" dirty="0"/>
          </a:p>
          <a:p>
            <a:r>
              <a:rPr lang="en-US" b="1" dirty="0"/>
              <a:t>Brief overview: </a:t>
            </a:r>
            <a:r>
              <a:rPr lang="en-US" dirty="0"/>
              <a:t>"Our website provides a user-friendly interface for customers to browse and buy coffee products, read reviews, and learn about the coffee shop."</a:t>
            </a:r>
            <a:endParaRPr lang="en-IN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D186EAB-37C7-E7E6-AE8D-F077D02804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702" t="228" r="2702" b="228"/>
          <a:stretch>
            <a:fillRect/>
          </a:stretch>
        </p:blipFill>
        <p:spPr>
          <a:xfrm>
            <a:off x="5112774" y="908767"/>
            <a:ext cx="6538435" cy="4873625"/>
          </a:xfr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722364"/>
          </a:xfrm>
        </p:spPr>
        <p:txBody>
          <a:bodyPr/>
          <a:lstStyle/>
          <a:p>
            <a:r>
              <a:rPr lang="en-US" dirty="0"/>
              <a:t>working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005782"/>
            <a:ext cx="3618271" cy="4463844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Our website works as follows:  </a:t>
            </a:r>
          </a:p>
          <a:p>
            <a:r>
              <a:rPr lang="en-US" sz="1800" dirty="0"/>
              <a:t>  </a:t>
            </a:r>
          </a:p>
          <a:p>
            <a:r>
              <a:rPr lang="en-US" sz="1800" dirty="0"/>
              <a:t>- Users can browse products, read reviews, but making purchases is still in progress.</a:t>
            </a:r>
          </a:p>
          <a:p>
            <a:r>
              <a:rPr lang="en-US" sz="1800" dirty="0"/>
              <a:t>- The website is designed with a responsive layout for easy navigation on various devices.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The website is built using HTML, CSS, and a little bit of  JavaScript (in the appearance &amp; hiding of the search bar).</a:t>
            </a:r>
          </a:p>
          <a:p>
            <a:r>
              <a:rPr lang="en-US" sz="1800" dirty="0"/>
              <a:t> </a:t>
            </a:r>
            <a:r>
              <a:rPr lang="en-US" sz="1800" b="1" dirty="0"/>
              <a:t>Explanation</a:t>
            </a:r>
            <a:r>
              <a:rPr lang="en-US" sz="1800" dirty="0"/>
              <a:t>: "Our website is designed to provide a seamless user experience, allowing customers to easily find their </a:t>
            </a:r>
            <a:r>
              <a:rPr lang="en-US" sz="1800" dirty="0" err="1"/>
              <a:t>favourite</a:t>
            </a:r>
            <a:r>
              <a:rPr lang="en-US" sz="1800" dirty="0"/>
              <a:t> coffee products."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ECDA901-DD88-89EB-E10E-A2994D0A92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-278" r="-278"/>
          <a:stretch>
            <a:fillRect/>
          </a:stretch>
        </p:blipFill>
        <p:spPr>
          <a:xfrm>
            <a:off x="4699820" y="1057274"/>
            <a:ext cx="7059070" cy="4960067"/>
          </a:xfr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B624D8-4D5F-9854-D0E3-C832EF99E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458" y="383459"/>
            <a:ext cx="4758813" cy="796412"/>
          </a:xfrm>
        </p:spPr>
        <p:txBody>
          <a:bodyPr/>
          <a:lstStyle/>
          <a:p>
            <a:pPr algn="ctr"/>
            <a:r>
              <a:rPr lang="en-US" dirty="0"/>
              <a:t>ABOUT SECTION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B37CAA4-6CEF-182E-AE1E-FA72E078B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424" y="1554162"/>
            <a:ext cx="8447740" cy="5141605"/>
          </a:xfrm>
        </p:spPr>
      </p:pic>
    </p:spTree>
    <p:extLst>
      <p:ext uri="{BB962C8B-B14F-4D97-AF65-F5344CB8AC3E}">
        <p14:creationId xmlns:p14="http://schemas.microsoft.com/office/powerpoint/2010/main" val="1617103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ABE5802-A591-A468-ED3D-D9DB38D6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529" y="457199"/>
            <a:ext cx="3185652" cy="693175"/>
          </a:xfrm>
        </p:spPr>
        <p:txBody>
          <a:bodyPr/>
          <a:lstStyle/>
          <a:p>
            <a:r>
              <a:rPr lang="en-US" dirty="0"/>
              <a:t>Products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A82335-6181-1828-1294-84C7FD3362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93775" y="1396182"/>
            <a:ext cx="5102225" cy="4326192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3868A46-CEAA-EF6D-67E8-FDC221A4C31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6243638" y="1396181"/>
            <a:ext cx="5683250" cy="4326193"/>
          </a:xfr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60F9AE-1903-E1F0-9933-CABB9EA9A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457199"/>
            <a:ext cx="7965461" cy="762001"/>
          </a:xfrm>
        </p:spPr>
        <p:txBody>
          <a:bodyPr/>
          <a:lstStyle/>
          <a:p>
            <a:r>
              <a:rPr lang="en-US" dirty="0"/>
              <a:t>CUSTOMERS SECTION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6F49A7-E224-748F-0713-7978621E3A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43200" y="1592262"/>
            <a:ext cx="8347587" cy="465122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C590A4-80FF-4136-29A8-AAA6054912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23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3315" y="334296"/>
            <a:ext cx="3205317" cy="845575"/>
          </a:xfrm>
        </p:spPr>
        <p:txBody>
          <a:bodyPr/>
          <a:lstStyle/>
          <a:p>
            <a:r>
              <a:rPr lang="en-US" dirty="0"/>
              <a:t>uses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1425676"/>
            <a:ext cx="7043618" cy="4616307"/>
          </a:xfrm>
        </p:spPr>
        <p:txBody>
          <a:bodyPr/>
          <a:lstStyle/>
          <a:p>
            <a:r>
              <a:rPr lang="en-US" dirty="0"/>
              <a:t>Our Coffee Website can be used for:  </a:t>
            </a:r>
          </a:p>
          <a:p>
            <a:endParaRPr lang="en-US" dirty="0"/>
          </a:p>
          <a:p>
            <a:pPr marL="342900" indent="-342900">
              <a:buFontTx/>
              <a:buChar char="-"/>
            </a:pPr>
            <a:r>
              <a:rPr lang="en-US" b="1" dirty="0"/>
              <a:t>Online shopping</a:t>
            </a:r>
            <a:r>
              <a:rPr lang="en-US" dirty="0"/>
              <a:t>: customers can browse and purchase coffee products.   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Product reviews</a:t>
            </a:r>
            <a:r>
              <a:rPr lang="en-US" dirty="0"/>
              <a:t>: customers can read reviews from other customers.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 Information</a:t>
            </a:r>
            <a:r>
              <a:rPr lang="en-US" dirty="0"/>
              <a:t>: customers can learn about the coffee shop and its products. </a:t>
            </a:r>
          </a:p>
          <a:p>
            <a:r>
              <a:rPr lang="en-US" dirty="0"/>
              <a:t>Explanation: "Our website provides a convenient    way for customers to shop online and learn about our coffee products."</a:t>
            </a:r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09" y="344130"/>
            <a:ext cx="6360953" cy="688258"/>
          </a:xfrm>
        </p:spPr>
        <p:txBody>
          <a:bodyPr/>
          <a:lstStyle/>
          <a:p>
            <a:r>
              <a:rPr lang="en-US" sz="2400" dirty="0"/>
              <a:t>ADVANTAGES &amp; DISADVANTAGES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406014"/>
            <a:ext cx="3283119" cy="4617352"/>
          </a:xfrm>
        </p:spPr>
        <p:txBody>
          <a:bodyPr>
            <a:normAutofit/>
          </a:bodyPr>
          <a:lstStyle/>
          <a:p>
            <a:r>
              <a:rPr lang="en-US" b="1" dirty="0"/>
              <a:t>Advantages:</a:t>
            </a:r>
          </a:p>
          <a:p>
            <a:r>
              <a:rPr lang="en-US" dirty="0"/>
              <a:t> - Easy to use and navigate.    </a:t>
            </a:r>
          </a:p>
          <a:p>
            <a:r>
              <a:rPr lang="en-US" dirty="0"/>
              <a:t>-  Wide range of coffee products.    </a:t>
            </a:r>
          </a:p>
          <a:p>
            <a:r>
              <a:rPr lang="en-US" dirty="0"/>
              <a:t>-  Customer reviews and ratings.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33680A80-5C61-DD02-1119-0565C0AD5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159" y="1406014"/>
            <a:ext cx="3284951" cy="4617351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b="1" dirty="0"/>
              <a:t>Disadvantages:   </a:t>
            </a:r>
          </a:p>
          <a:p>
            <a:r>
              <a:rPr lang="en-US" b="1" dirty="0"/>
              <a:t>-</a:t>
            </a:r>
            <a:r>
              <a:rPr lang="en-US" dirty="0"/>
              <a:t> Limited personal interaction.    - Dependence on technology.</a:t>
            </a:r>
          </a:p>
          <a:p>
            <a:r>
              <a:rPr lang="en-US" dirty="0"/>
              <a:t>- Security concerns.</a:t>
            </a:r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{C020AEC2-5A6B-4F48-8B33-5125D59D908F}tf78438558_win32</Template>
  <TotalTime>39</TotalTime>
  <Words>387</Words>
  <Application>Microsoft Office PowerPoint</Application>
  <PresentationFormat>Widescreen</PresentationFormat>
  <Paragraphs>51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Calibri</vt:lpstr>
      <vt:lpstr>Sabon Next LT</vt:lpstr>
      <vt:lpstr>Custom</vt:lpstr>
      <vt:lpstr>COFFEE SITE  Presented by  Mrigakshy kalita </vt:lpstr>
      <vt:lpstr>agenda</vt:lpstr>
      <vt:lpstr>Introduction  </vt:lpstr>
      <vt:lpstr>working</vt:lpstr>
      <vt:lpstr>ABOUT SECTION</vt:lpstr>
      <vt:lpstr>Products</vt:lpstr>
      <vt:lpstr>CUSTOMERS SECTION</vt:lpstr>
      <vt:lpstr>uses</vt:lpstr>
      <vt:lpstr>ADVANTAGES &amp; DISADVANTAGES </vt:lpstr>
      <vt:lpstr>Future scopes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K. K</dc:creator>
  <cp:lastModifiedBy>K. K</cp:lastModifiedBy>
  <cp:revision>3</cp:revision>
  <dcterms:created xsi:type="dcterms:W3CDTF">2025-07-13T15:32:23Z</dcterms:created>
  <dcterms:modified xsi:type="dcterms:W3CDTF">2025-07-13T16:11:37Z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